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7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43427B-1507-BB2E-59A6-54F0DF7B5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60C8AE-E130-3D4B-DCB8-37E40100A3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7A89E6-D2B6-BC9D-D756-D4D5D5FA6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465A0-FD86-90B1-8F11-0EC52556C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A51C73-ABDB-1A97-22FD-991CC64E5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148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6BCA67-E32E-E248-35C3-F2BDFE45E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16B34E-EE2B-0022-F056-71B61B7CBF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A727AF-C30C-5EE4-4472-654845F8A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89E17C-9E7E-552B-3C96-B18F78C2B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A39BC-A18A-53F6-8569-FDE581B7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997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6CA987-2799-12F2-0A25-6ADC947FCB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7712298-8A9D-87B0-8684-966F02E33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B35C8-B054-141A-82A8-F53C1050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B0F5BA-73C4-1318-14A6-F8706AD49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A7092-242E-1DDD-404D-9EC1342F4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966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2E4C1-B8BB-2F33-4E68-AE656A542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E8126-8A4D-6682-CE4C-1C2EB1ADD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A080F1-0B9F-062F-D593-4B474F621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EA520C-A42B-57D3-9576-B931CDC61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3C435E-EE0B-5D21-5094-9AA649258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79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06568A-D4C2-FAF9-8CA0-392116CF3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7B33DB-5F68-7BBF-9EFD-2B2CE565C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D89E03-D799-2BCE-129A-F0E182511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90C6D2-0C57-557F-816C-305585390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C558B7-654F-A879-67B8-35AAE0402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56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4FBC0B-1004-5958-4974-9912BEF2D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A4C3FA-5F6D-FCF2-CBBB-3FFBC4F271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767ECC-4557-3784-5D36-858C5BA7B8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549C85-7686-EFA0-2076-3668436DB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A17171-D1ED-5E7B-2C79-8B3E76ED6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98996E-8A3D-9381-A168-FFF50589A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581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9BF79-0C66-554A-6B4F-59DD928BF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E66C2D-7066-DA23-8AAB-49F54D157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2130F3-A3F8-C428-1CA3-0E833B05B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C2B4301-EC53-A488-FEF1-B9E7C6574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8E70E70-8ACE-65D2-076C-640682FFBB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4D7108F-5698-329F-B541-3126E780D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DDE3FD-9967-697B-1ED4-D588094F3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EB31BF-2357-9248-6CD3-2B0E58B2B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7555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192413-9D2F-5836-DCA5-F8AF3A3FE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93B117-3CB8-35A7-C941-FD5930D70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1C52FC3-E99E-A64F-35F7-023A2F76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412042-90E5-814D-B2F2-1CF256A78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27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4AFC09-4997-0DB7-A2BD-3071F437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7DBE47-B6EC-9A49-27BF-DD1E6D788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0773F90-AE9A-ACB4-4744-FCB1B6A6C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135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439179-9A0A-36DC-DC45-272A92CE1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23EC9A-5E6D-EFB3-6EC5-A8E4EEFD0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195B3E-3BCD-5D05-D869-8A72AA95B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7C838-2329-93F0-B3CC-55C11654A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729647-3FD2-A356-9334-56D1E556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1E9FE1-D955-BA14-F82E-1907C402A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525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5A5B30-CD60-0FC7-9EDC-250F34FD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542B17-8D7F-1664-5268-C4882B4F5E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ECC548-CA41-9867-5E52-47CFDA1EA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78355A-01E8-120F-4E37-6823BADA3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F23C68-8007-8B93-3D12-0985A0489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AF3C73-8DD5-131B-F54C-FEC7E718A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25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CBE6EC-B5B8-06E6-46D3-AB1C5ED38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4B210F-4A19-533F-0CDB-E9D7CDC1C8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8FD728-A274-21D5-1B53-58B04C171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15E95-3EBF-43A9-A284-202A7AA22F30}" type="datetimeFigureOut">
              <a:rPr lang="ko-KR" altLang="en-US" smtClean="0"/>
              <a:t>2023-04-30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39B54E-6407-282A-BBAA-646CBF93B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918BAA-E763-E6BC-6080-7DA0AE482B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A9862-3600-4D67-A679-AC45913CE4D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04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758F8-5EB7-BCB9-0F35-1E8C03317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69" y="1288750"/>
            <a:ext cx="9062174" cy="975771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Arduino Despenser </a:t>
            </a:r>
            <a:r>
              <a:rPr lang="ko-KR" altLang="en-US" sz="4000" dirty="0"/>
              <a:t>개발보고서</a:t>
            </a:r>
          </a:p>
        </p:txBody>
      </p:sp>
    </p:spTree>
    <p:extLst>
      <p:ext uri="{BB962C8B-B14F-4D97-AF65-F5344CB8AC3E}">
        <p14:creationId xmlns:p14="http://schemas.microsoft.com/office/powerpoint/2010/main" val="2830232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800AA2-219C-B80A-E4D1-B44048A26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000" dirty="0"/>
              <a:t>1. </a:t>
            </a:r>
            <a:r>
              <a:rPr lang="ko-KR" altLang="en-US" sz="3000" dirty="0"/>
              <a:t>회로도</a:t>
            </a:r>
          </a:p>
        </p:txBody>
      </p:sp>
      <p:pic>
        <p:nvPicPr>
          <p:cNvPr id="4" name="그림 3" descr="도표, 개략도이(가) 표시된 사진&#10;&#10;자동 생성된 설명">
            <a:extLst>
              <a:ext uri="{FF2B5EF4-FFF2-40B4-BE49-F238E27FC236}">
                <a16:creationId xmlns:a16="http://schemas.microsoft.com/office/drawing/2014/main" id="{1F9187A5-0BE3-C3D1-EB67-04F175664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3" y="1438948"/>
            <a:ext cx="9597826" cy="5419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96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961E1D-8B9B-FF48-434C-711375DD2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2851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3000" dirty="0"/>
              <a:t>2. GUI</a:t>
            </a:r>
            <a:endParaRPr lang="ko-KR" altLang="en-US" sz="3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3DE0C3-9CC0-6071-E848-B30669C3D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070" y="828484"/>
            <a:ext cx="3700832" cy="552629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E68CDBC-A2DC-F203-AB43-14E9145D60B4}"/>
              </a:ext>
            </a:extLst>
          </p:cNvPr>
          <p:cNvSpPr/>
          <p:nvPr/>
        </p:nvSpPr>
        <p:spPr>
          <a:xfrm>
            <a:off x="4332660" y="1442164"/>
            <a:ext cx="668924" cy="6750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0F0A3B-11AC-0D24-E710-FA0BA616DBCA}"/>
              </a:ext>
            </a:extLst>
          </p:cNvPr>
          <p:cNvSpPr txBox="1"/>
          <p:nvPr/>
        </p:nvSpPr>
        <p:spPr>
          <a:xfrm>
            <a:off x="2801631" y="1678414"/>
            <a:ext cx="146329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1. </a:t>
            </a:r>
            <a:r>
              <a:rPr lang="ko-KR" altLang="en-US" sz="1500" dirty="0">
                <a:solidFill>
                  <a:srgbClr val="FF0000"/>
                </a:solidFill>
              </a:rPr>
              <a:t>토출구 선택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E7E309-2B84-982B-0C25-6B8F00178F51}"/>
              </a:ext>
            </a:extLst>
          </p:cNvPr>
          <p:cNvSpPr/>
          <p:nvPr/>
        </p:nvSpPr>
        <p:spPr>
          <a:xfrm>
            <a:off x="7050289" y="5970183"/>
            <a:ext cx="676083" cy="2956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DDD2FF-2516-FAAA-F686-6E4ED1D9D206}"/>
              </a:ext>
            </a:extLst>
          </p:cNvPr>
          <p:cNvSpPr txBox="1"/>
          <p:nvPr/>
        </p:nvSpPr>
        <p:spPr>
          <a:xfrm>
            <a:off x="7778001" y="5884266"/>
            <a:ext cx="16421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err="1">
                <a:solidFill>
                  <a:srgbClr val="FF0000"/>
                </a:solidFill>
              </a:rPr>
              <a:t>아두이노의</a:t>
            </a:r>
            <a:r>
              <a:rPr lang="ko-KR" altLang="en-US" sz="1500" dirty="0">
                <a:solidFill>
                  <a:srgbClr val="FF0000"/>
                </a:solidFill>
              </a:rPr>
              <a:t> </a:t>
            </a:r>
            <a:r>
              <a:rPr lang="en-US" altLang="ko-KR" sz="1500" dirty="0">
                <a:solidFill>
                  <a:srgbClr val="FF0000"/>
                </a:solidFill>
              </a:rPr>
              <a:t>COM port </a:t>
            </a:r>
            <a:r>
              <a:rPr lang="ko-KR" altLang="en-US" sz="1500" dirty="0">
                <a:solidFill>
                  <a:srgbClr val="FF0000"/>
                </a:solidFill>
              </a:rPr>
              <a:t>선택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EDB431A-F104-7090-79F5-8C2D718F68BC}"/>
              </a:ext>
            </a:extLst>
          </p:cNvPr>
          <p:cNvSpPr/>
          <p:nvPr/>
        </p:nvSpPr>
        <p:spPr>
          <a:xfrm>
            <a:off x="4932031" y="2154047"/>
            <a:ext cx="2205199" cy="29150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862CB7-5162-BB70-796B-4708D013D0C4}"/>
              </a:ext>
            </a:extLst>
          </p:cNvPr>
          <p:cNvSpPr txBox="1"/>
          <p:nvPr/>
        </p:nvSpPr>
        <p:spPr>
          <a:xfrm>
            <a:off x="7206245" y="3080062"/>
            <a:ext cx="16421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2. </a:t>
            </a:r>
            <a:r>
              <a:rPr lang="ko-KR" altLang="en-US" sz="1500" dirty="0" err="1">
                <a:solidFill>
                  <a:srgbClr val="FF0000"/>
                </a:solidFill>
              </a:rPr>
              <a:t>토출할</a:t>
            </a:r>
            <a:r>
              <a:rPr lang="ko-KR" altLang="en-US" sz="1500" dirty="0">
                <a:solidFill>
                  <a:srgbClr val="FF0000"/>
                </a:solidFill>
              </a:rPr>
              <a:t> 용량을 키패드를 이용해 입력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302F63-FAA7-B487-6855-2A259FFE1D50}"/>
              </a:ext>
            </a:extLst>
          </p:cNvPr>
          <p:cNvSpPr/>
          <p:nvPr/>
        </p:nvSpPr>
        <p:spPr>
          <a:xfrm>
            <a:off x="7050289" y="5260337"/>
            <a:ext cx="579939" cy="6208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D9DD3C-3CCD-8B1F-6DB8-7189959D5775}"/>
              </a:ext>
            </a:extLst>
          </p:cNvPr>
          <p:cNvSpPr txBox="1"/>
          <p:nvPr/>
        </p:nvSpPr>
        <p:spPr>
          <a:xfrm>
            <a:off x="7878078" y="5232216"/>
            <a:ext cx="22988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3. Set</a:t>
            </a:r>
            <a:r>
              <a:rPr lang="ko-KR" altLang="en-US" sz="1500" dirty="0">
                <a:solidFill>
                  <a:srgbClr val="FF0000"/>
                </a:solidFill>
              </a:rPr>
              <a:t>을 눌러 </a:t>
            </a:r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준비</a:t>
            </a:r>
            <a:r>
              <a:rPr lang="en-US" altLang="ko-KR" sz="1500" dirty="0">
                <a:solidFill>
                  <a:srgbClr val="FF0000"/>
                </a:solidFill>
              </a:rPr>
              <a:t>.</a:t>
            </a:r>
          </a:p>
          <a:p>
            <a:r>
              <a:rPr lang="ko-KR" altLang="en-US" sz="1500" dirty="0">
                <a:solidFill>
                  <a:srgbClr val="FF0000"/>
                </a:solidFill>
              </a:rPr>
              <a:t>컵이 감지되면 </a:t>
            </a:r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시작</a:t>
            </a:r>
          </a:p>
        </p:txBody>
      </p:sp>
      <p:pic>
        <p:nvPicPr>
          <p:cNvPr id="17" name="그림 16" descr="텍스트, 편지이(가) 표시된 사진&#10;&#10;자동 생성된 설명">
            <a:extLst>
              <a:ext uri="{FF2B5EF4-FFF2-40B4-BE49-F238E27FC236}">
                <a16:creationId xmlns:a16="http://schemas.microsoft.com/office/drawing/2014/main" id="{FACB7077-07BC-01EC-1B3E-807FF2691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971" y="2462144"/>
            <a:ext cx="1987518" cy="2606946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93C9F405-0FC8-721C-0FD2-7F718A4590CE}"/>
              </a:ext>
            </a:extLst>
          </p:cNvPr>
          <p:cNvSpPr/>
          <p:nvPr/>
        </p:nvSpPr>
        <p:spPr>
          <a:xfrm>
            <a:off x="5872559" y="5260337"/>
            <a:ext cx="1126101" cy="6208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D40D2D-47F1-7037-E8F3-99F05635FEBC}"/>
              </a:ext>
            </a:extLst>
          </p:cNvPr>
          <p:cNvSpPr txBox="1"/>
          <p:nvPr/>
        </p:nvSpPr>
        <p:spPr>
          <a:xfrm>
            <a:off x="5286220" y="5884266"/>
            <a:ext cx="16421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FF0000"/>
                </a:solidFill>
              </a:rPr>
              <a:t>0~300 </a:t>
            </a:r>
            <a:r>
              <a:rPr lang="ko-KR" altLang="en-US" sz="1500" dirty="0">
                <a:solidFill>
                  <a:srgbClr val="FF0000"/>
                </a:solidFill>
              </a:rPr>
              <a:t>범위의</a:t>
            </a:r>
            <a:endParaRPr lang="en-US" altLang="ko-KR" sz="1500" dirty="0">
              <a:solidFill>
                <a:srgbClr val="FF0000"/>
              </a:solidFill>
            </a:endParaRPr>
          </a:p>
          <a:p>
            <a:r>
              <a:rPr lang="ko-KR" altLang="en-US" sz="1500" dirty="0" err="1">
                <a:solidFill>
                  <a:srgbClr val="FF0000"/>
                </a:solidFill>
              </a:rPr>
              <a:t>토출</a:t>
            </a:r>
            <a:r>
              <a:rPr lang="ko-KR" altLang="en-US" sz="1500" dirty="0">
                <a:solidFill>
                  <a:srgbClr val="FF0000"/>
                </a:solidFill>
              </a:rPr>
              <a:t> 용량 선택</a:t>
            </a:r>
          </a:p>
        </p:txBody>
      </p:sp>
    </p:spTree>
    <p:extLst>
      <p:ext uri="{BB962C8B-B14F-4D97-AF65-F5344CB8AC3E}">
        <p14:creationId xmlns:p14="http://schemas.microsoft.com/office/powerpoint/2010/main" val="3661185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A48484-3A82-46E9-6BD7-E1081F95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000" dirty="0"/>
              <a:t>3. </a:t>
            </a:r>
            <a:r>
              <a:rPr lang="ko-KR" altLang="en-US" sz="3000" dirty="0"/>
              <a:t>테스트</a:t>
            </a:r>
          </a:p>
        </p:txBody>
      </p:sp>
      <p:pic>
        <p:nvPicPr>
          <p:cNvPr id="4" name="그림 3" descr="더러운, 타일을 붙인이(가) 표시된 사진&#10;&#10;자동 생성된 설명">
            <a:extLst>
              <a:ext uri="{FF2B5EF4-FFF2-40B4-BE49-F238E27FC236}">
                <a16:creationId xmlns:a16="http://schemas.microsoft.com/office/drawing/2014/main" id="{60AF519E-801B-63A0-0C2F-AE0203A898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2" b="21484"/>
          <a:stretch/>
        </p:blipFill>
        <p:spPr>
          <a:xfrm rot="16200000">
            <a:off x="1771538" y="1062437"/>
            <a:ext cx="4831253" cy="57502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A87182-DAB0-CFAA-822F-02938418B267}"/>
              </a:ext>
            </a:extLst>
          </p:cNvPr>
          <p:cNvSpPr txBox="1"/>
          <p:nvPr/>
        </p:nvSpPr>
        <p:spPr>
          <a:xfrm>
            <a:off x="7536129" y="1521954"/>
            <a:ext cx="39214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테스트 환경</a:t>
            </a:r>
            <a:endParaRPr lang="en-US" altLang="ko-KR" dirty="0"/>
          </a:p>
          <a:p>
            <a:r>
              <a:rPr lang="en-US" altLang="ko-KR" dirty="0"/>
              <a:t>Solenoid, Photo Sensor, Flow Sensor 1Set</a:t>
            </a:r>
          </a:p>
          <a:p>
            <a:endParaRPr lang="en-US" altLang="ko-KR" dirty="0"/>
          </a:p>
          <a:p>
            <a:r>
              <a:rPr lang="en-US" altLang="ko-KR" dirty="0"/>
              <a:t>- </a:t>
            </a:r>
            <a:r>
              <a:rPr lang="ko-KR" altLang="en-US" dirty="0"/>
              <a:t>테스트 시나리오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GUI</a:t>
            </a:r>
            <a:r>
              <a:rPr lang="ko-KR" altLang="en-US" dirty="0"/>
              <a:t>에서 토출구 </a:t>
            </a:r>
            <a:r>
              <a:rPr lang="en-US" altLang="ko-KR" dirty="0"/>
              <a:t>1</a:t>
            </a:r>
            <a:r>
              <a:rPr lang="ko-KR" altLang="en-US" dirty="0"/>
              <a:t>번을 선택하여 </a:t>
            </a:r>
            <a:r>
              <a:rPr lang="en-US" altLang="ko-KR" dirty="0"/>
              <a:t>50mL </a:t>
            </a:r>
            <a:r>
              <a:rPr lang="ko-KR" altLang="en-US" dirty="0" err="1"/>
              <a:t>토출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Photo Sensor</a:t>
            </a:r>
            <a:r>
              <a:rPr lang="ko-KR" altLang="en-US" dirty="0"/>
              <a:t>에 투명한 컵을 인식시킴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err="1"/>
              <a:t>토출이</a:t>
            </a:r>
            <a:r>
              <a:rPr lang="ko-KR" altLang="en-US" dirty="0"/>
              <a:t> 완료될 때 까지 대기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1~3</a:t>
            </a:r>
            <a:r>
              <a:rPr lang="ko-KR" altLang="en-US" dirty="0"/>
              <a:t>의 과정을 </a:t>
            </a:r>
            <a:r>
              <a:rPr lang="en-US" altLang="ko-KR" dirty="0"/>
              <a:t>2</a:t>
            </a:r>
            <a:r>
              <a:rPr lang="ko-KR" altLang="en-US" dirty="0"/>
              <a:t>회 반복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100mL</a:t>
            </a:r>
            <a:r>
              <a:rPr lang="ko-KR" altLang="en-US" dirty="0"/>
              <a:t>가 </a:t>
            </a:r>
            <a:r>
              <a:rPr lang="ko-KR" altLang="en-US" dirty="0" err="1"/>
              <a:t>토출되는지</a:t>
            </a:r>
            <a:r>
              <a:rPr lang="ko-KR" altLang="en-US" dirty="0"/>
              <a:t> 확인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4072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A48484-3A82-46E9-6BD7-E1081F95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000" dirty="0"/>
              <a:t>3. </a:t>
            </a:r>
            <a:r>
              <a:rPr lang="ko-KR" altLang="en-US" sz="3000" dirty="0"/>
              <a:t>테스트</a:t>
            </a:r>
          </a:p>
        </p:txBody>
      </p:sp>
      <p:pic>
        <p:nvPicPr>
          <p:cNvPr id="3" name="KakaoTalk_20230430_114633699">
            <a:hlinkClick r:id="" action="ppaction://media"/>
            <a:extLst>
              <a:ext uri="{FF2B5EF4-FFF2-40B4-BE49-F238E27FC236}">
                <a16:creationId xmlns:a16="http://schemas.microsoft.com/office/drawing/2014/main" id="{9C75DB50-EB8E-D729-82AE-58DCFD707E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9901" y="1255304"/>
            <a:ext cx="9710452" cy="5502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012D72-6A03-D8C6-40CC-B7218C570794}"/>
              </a:ext>
            </a:extLst>
          </p:cNvPr>
          <p:cNvSpPr txBox="1"/>
          <p:nvPr/>
        </p:nvSpPr>
        <p:spPr>
          <a:xfrm>
            <a:off x="0" y="2700241"/>
            <a:ext cx="2473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동영상 재생 클릭</a:t>
            </a:r>
            <a:r>
              <a:rPr lang="en-US" altLang="ko-KR" dirty="0"/>
              <a:t>-&gt;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728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94</Words>
  <Application>Microsoft Office PowerPoint</Application>
  <PresentationFormat>와이드스크린</PresentationFormat>
  <Paragraphs>23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Arduino Despenser 개발보고서</vt:lpstr>
      <vt:lpstr>1. 회로도</vt:lpstr>
      <vt:lpstr>2. GUI</vt:lpstr>
      <vt:lpstr>3. 테스트</vt:lpstr>
      <vt:lpstr>3. 테스트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Despenser 개발보고서</dc:title>
  <dc:creator>박 찬</dc:creator>
  <cp:lastModifiedBy>박 찬</cp:lastModifiedBy>
  <cp:revision>4</cp:revision>
  <dcterms:created xsi:type="dcterms:W3CDTF">2023-04-30T02:35:06Z</dcterms:created>
  <dcterms:modified xsi:type="dcterms:W3CDTF">2023-04-30T02:53:27Z</dcterms:modified>
</cp:coreProperties>
</file>

<file path=docProps/thumbnail.jpeg>
</file>